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6" r:id="rId4"/>
    <p:sldId id="274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27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來信耶穌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</a:t>
            </a:r>
            <a:r>
              <a:rPr lang="en-US" altLang="zh-TW" sz="3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來信耶穌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來信耶穌</a:t>
            </a:r>
            <a:r>
              <a:rPr lang="zh-TW" altLang="en-US" sz="1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1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L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  sin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 sin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趕快來信耶穌</a:t>
            </a:r>
            <a:r>
              <a:rPr lang="zh-TW" altLang="en-US" sz="3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6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PH" altLang="zh-TW" sz="3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sin  </a:t>
            </a:r>
            <a:r>
              <a:rPr lang="en-PH" altLang="zh-TW" sz="3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6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Come to Jesus,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Come to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Come to Jesus just now,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279" y="561753"/>
            <a:ext cx="9941441" cy="66772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欲入天堂門戸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Ai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耶穌以外無路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goa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lo.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Just now come to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Come to Jesus, just now.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65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108" y="49157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主要救你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主要救你</a:t>
            </a:r>
            <a:r>
              <a:rPr lang="zh-TW" altLang="en-US" sz="1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1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1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Chu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        Chu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現在主要救你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Chu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He will save you,   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He will save you,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He will save you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just now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237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482" y="552539"/>
            <a:ext cx="10249970" cy="66559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趕快來就近祂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，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不可復再延遲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M-thang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-chai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ian-ti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Just now He will save you,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will save you just now.</a:t>
            </a:r>
          </a:p>
        </p:txBody>
      </p:sp>
    </p:spTree>
    <p:extLst>
      <p:ext uri="{BB962C8B-B14F-4D97-AF65-F5344CB8AC3E}">
        <p14:creationId xmlns:p14="http://schemas.microsoft.com/office/powerpoint/2010/main" val="1631772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1945</TotalTime>
  <Words>199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Candara</vt:lpstr>
      <vt:lpstr>Tw Cen MT</vt:lpstr>
      <vt:lpstr>Circuit</vt:lpstr>
      <vt:lpstr>來信耶穌 come to jesus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242</cp:revision>
  <dcterms:created xsi:type="dcterms:W3CDTF">2020-01-10T06:25:13Z</dcterms:created>
  <dcterms:modified xsi:type="dcterms:W3CDTF">2021-05-06T08:14:14Z</dcterms:modified>
</cp:coreProperties>
</file>